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
  </p:notesMasterIdLst>
  <p:sldIdLst>
    <p:sldId id="256" r:id="rId2"/>
    <p:sldId id="312" r:id="rId3"/>
    <p:sldId id="313" r:id="rId4"/>
    <p:sldId id="314" r:id="rId5"/>
    <p:sldId id="315" r:id="rId6"/>
    <p:sldId id="316" r:id="rId7"/>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FCEE"/>
    <a:srgbClr val="EBFEFF"/>
    <a:srgbClr val="E0F274"/>
    <a:srgbClr val="F9FF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4" autoAdjust="0"/>
    <p:restoredTop sz="88889" autoAdjust="0"/>
  </p:normalViewPr>
  <p:slideViewPr>
    <p:cSldViewPr>
      <p:cViewPr varScale="1">
        <p:scale>
          <a:sx n="75" d="100"/>
          <a:sy n="75" d="100"/>
        </p:scale>
        <p:origin x="-877"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ea typeface="ＭＳ Ｐゴシック" pitchFamily="1" charset="-128"/>
              </a:defRPr>
            </a:lvl1pPr>
          </a:lstStyle>
          <a:p>
            <a:pPr>
              <a:defRPr/>
            </a:pPr>
            <a:endParaRPr lang="en-US"/>
          </a:p>
        </p:txBody>
      </p:sp>
      <p:sp>
        <p:nvSpPr>
          <p:cNvPr id="8195"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ea typeface="ＭＳ Ｐゴシック" pitchFamily="1" charset="-128"/>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ea typeface="ＭＳ Ｐゴシック" pitchFamily="1" charset="-128"/>
              </a:defRPr>
            </a:lvl1pPr>
          </a:lstStyle>
          <a:p>
            <a:pPr>
              <a:defRPr/>
            </a:pPr>
            <a:endParaRPr lang="en-US"/>
          </a:p>
        </p:txBody>
      </p:sp>
      <p:sp>
        <p:nvSpPr>
          <p:cNvPr id="8199"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ea typeface="ＭＳ Ｐゴシック" pitchFamily="1" charset="-128"/>
              </a:defRPr>
            </a:lvl1pPr>
          </a:lstStyle>
          <a:p>
            <a:pPr>
              <a:defRPr/>
            </a:pPr>
            <a:fld id="{DCD8994A-18D0-4F2D-B30D-D6FE7C1C9BFE}" type="slidenum">
              <a:rPr lang="en-US"/>
              <a:pPr>
                <a:defRPr/>
              </a:pPr>
              <a:t>‹#›</a:t>
            </a:fld>
            <a:endParaRPr lang="en-US"/>
          </a:p>
        </p:txBody>
      </p:sp>
    </p:spTree>
    <p:extLst>
      <p:ext uri="{BB962C8B-B14F-4D97-AF65-F5344CB8AC3E}">
        <p14:creationId xmlns:p14="http://schemas.microsoft.com/office/powerpoint/2010/main" xmlns="" val="2819134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591EB8F-873B-40ED-86E5-CB237B677ED8}" type="slidenum">
              <a:rPr lang="en-US" smtClean="0"/>
              <a:pPr/>
              <a:t>1</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90377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a:t>
            </a:fld>
            <a:endParaRPr lang="en-US"/>
          </a:p>
        </p:txBody>
      </p:sp>
    </p:spTree>
    <p:extLst>
      <p:ext uri="{BB962C8B-B14F-4D97-AF65-F5344CB8AC3E}">
        <p14:creationId xmlns:p14="http://schemas.microsoft.com/office/powerpoint/2010/main" xmlns="" val="22149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a:prstGeom prst="rect">
            <a:avLst/>
          </a:prstGeom>
        </p:spPr>
        <p:txBody>
          <a:bodyPr/>
          <a:lstStyle>
            <a:lvl1pPr algn="ctr">
              <a:defRPr>
                <a:solidFill>
                  <a:srgbClr val="6AFCEE"/>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200400"/>
            <a:ext cx="6400800" cy="1752600"/>
          </a:xfrm>
          <a:prstGeom prst="rect">
            <a:avLst/>
          </a:prstGeom>
        </p:spPr>
        <p:txBody>
          <a:bodyPr/>
          <a:lstStyle>
            <a:lvl1pPr marL="0" indent="0" algn="ctr">
              <a:buNone/>
              <a:defRPr>
                <a:solidFill>
                  <a:srgbClr val="6AFCE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t Master subtitle style</a:t>
            </a:r>
            <a:endParaRPr lang="en-US" dirty="0"/>
          </a:p>
        </p:txBody>
      </p:sp>
      <p:sp>
        <p:nvSpPr>
          <p:cNvPr id="4" name="Rectangle 9"/>
          <p:cNvSpPr>
            <a:spLocks noGrp="1" noChangeArrowheads="1"/>
          </p:cNvSpPr>
          <p:nvPr>
            <p:ph type="dt" sz="half" idx="10"/>
          </p:nvPr>
        </p:nvSpPr>
        <p:spPr>
          <a:xfrm>
            <a:off x="685800" y="6248400"/>
            <a:ext cx="1905000" cy="457200"/>
          </a:xfrm>
          <a:prstGeom prst="rect">
            <a:avLst/>
          </a:prstGeom>
          <a:ln/>
        </p:spPr>
        <p:txBody>
          <a:bodyPr/>
          <a:lstStyle>
            <a:lvl1pPr>
              <a:defRPr sz="1600" baseline="0">
                <a:solidFill>
                  <a:srgbClr val="6AFCEE"/>
                </a:solidFill>
              </a:defRPr>
            </a:lvl1pPr>
          </a:lstStyle>
          <a:p>
            <a:pPr>
              <a:defRPr/>
            </a:pPr>
            <a:endParaRPr lang="en-US" dirty="0"/>
          </a:p>
        </p:txBody>
      </p:sp>
      <p:sp>
        <p:nvSpPr>
          <p:cNvPr id="5"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600" baseline="0">
                <a:solidFill>
                  <a:srgbClr val="6AFCEE"/>
                </a:solidFill>
              </a:defRPr>
            </a:lvl1pPr>
          </a:lstStyle>
          <a:p>
            <a:pPr>
              <a:defRPr/>
            </a:pPr>
            <a:endParaRPr lang="en-US" dirty="0"/>
          </a:p>
        </p:txBody>
      </p:sp>
      <p:sp>
        <p:nvSpPr>
          <p:cNvPr id="6"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600" baseline="0">
                <a:solidFill>
                  <a:srgbClr val="E0F274"/>
                </a:solidFill>
              </a:defRPr>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6AFCEE"/>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E0F27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6AFCE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9"/>
          <p:cNvSpPr>
            <a:spLocks noGrp="1" noChangeArrowheads="1"/>
          </p:cNvSpPr>
          <p:nvPr>
            <p:ph type="dt" sz="half" idx="10"/>
          </p:nvPr>
        </p:nvSpPr>
        <p:spPr>
          <a:xfrm>
            <a:off x="685800" y="6248400"/>
            <a:ext cx="1905000" cy="457200"/>
          </a:xfrm>
          <a:prstGeom prst="rect">
            <a:avLst/>
          </a:prstGeom>
          <a:ln/>
        </p:spPr>
        <p:txBody>
          <a:bodyPr/>
          <a:lstStyle>
            <a:lvl1pPr>
              <a:defRPr sz="1600" baseline="0">
                <a:solidFill>
                  <a:srgbClr val="6AFCEE"/>
                </a:solidFill>
              </a:defRPr>
            </a:lvl1pPr>
          </a:lstStyle>
          <a:p>
            <a:pPr>
              <a:defRPr/>
            </a:pPr>
            <a:endParaRPr lang="en-US" dirty="0"/>
          </a:p>
        </p:txBody>
      </p:sp>
      <p:sp>
        <p:nvSpPr>
          <p:cNvPr id="12"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600" baseline="0">
                <a:solidFill>
                  <a:srgbClr val="6AFCEE"/>
                </a:solidFill>
              </a:defRPr>
            </a:lvl1pPr>
          </a:lstStyle>
          <a:p>
            <a:pPr>
              <a:defRPr/>
            </a:pPr>
            <a:endParaRPr lang="en-US" dirty="0"/>
          </a:p>
        </p:txBody>
      </p:sp>
      <p:sp>
        <p:nvSpPr>
          <p:cNvPr id="13"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600" baseline="0">
                <a:solidFill>
                  <a:srgbClr val="E0F274"/>
                </a:solidFill>
              </a:defRPr>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3800" y="0"/>
            <a:ext cx="5181600" cy="838200"/>
          </a:xfrm>
          <a:prstGeom prst="rect">
            <a:avLst/>
          </a:prstGeom>
        </p:spPr>
        <p:txBody>
          <a:bodyPr/>
          <a:lstStyle>
            <a:lvl1pPr>
              <a:defRPr>
                <a:solidFill>
                  <a:srgbClr val="6AFCEE"/>
                </a:solidFill>
              </a:defRPr>
            </a:lvl1pPr>
          </a:lstStyle>
          <a:p>
            <a:r>
              <a:rPr lang="en-US" dirty="0" smtClean="0"/>
              <a:t>edit Master title style</a:t>
            </a:r>
            <a:endParaRPr lang="en-US" dirty="0"/>
          </a:p>
        </p:txBody>
      </p:sp>
      <p:sp>
        <p:nvSpPr>
          <p:cNvPr id="3" name="Vertical Text Placeholder 2"/>
          <p:cNvSpPr>
            <a:spLocks noGrp="1"/>
          </p:cNvSpPr>
          <p:nvPr>
            <p:ph type="body" orient="vert" idx="1"/>
          </p:nvPr>
        </p:nvSpPr>
        <p:spPr>
          <a:xfrm>
            <a:off x="685800" y="838200"/>
            <a:ext cx="7772400" cy="5334000"/>
          </a:xfrm>
          <a:prstGeom prst="rect">
            <a:avLst/>
          </a:prstGeom>
        </p:spPr>
        <p:txBody>
          <a:bodyPr vert="eaVert"/>
          <a:lstStyle>
            <a:lvl1pPr>
              <a:defRPr>
                <a:solidFill>
                  <a:srgbClr val="6AFCEE"/>
                </a:solidFill>
              </a:defRPr>
            </a:lvl1pPr>
            <a:lvl2pPr>
              <a:defRPr>
                <a:solidFill>
                  <a:srgbClr val="6AFCEE"/>
                </a:solidFill>
              </a:defRPr>
            </a:lvl2pPr>
            <a:lvl3pPr>
              <a:defRPr>
                <a:solidFill>
                  <a:srgbClr val="6AFCEE"/>
                </a:solidFill>
              </a:defRPr>
            </a:lvl3pPr>
            <a:lvl4pPr>
              <a:defRPr>
                <a:solidFill>
                  <a:srgbClr val="6AFCEE"/>
                </a:solidFill>
              </a:defRPr>
            </a:lvl4pPr>
            <a:lvl5pPr>
              <a:defRPr>
                <a:solidFill>
                  <a:srgbClr val="6AFCE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00250" cy="6477000"/>
          </a:xfrm>
          <a:prstGeom prst="rect">
            <a:avLst/>
          </a:prstGeom>
        </p:spPr>
        <p:txBody>
          <a:bodyPr vert="eaVert"/>
          <a:lstStyle>
            <a:lvl1pPr>
              <a:defRPr>
                <a:solidFill>
                  <a:srgbClr val="EB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304800"/>
            <a:ext cx="5848350" cy="6477000"/>
          </a:xfrm>
          <a:prstGeom prst="rect">
            <a:avLst/>
          </a:prstGeom>
        </p:spPr>
        <p:txBody>
          <a:bodyPr vert="eaVert"/>
          <a:lstStyle>
            <a:lvl1pPr>
              <a:defRPr>
                <a:solidFill>
                  <a:srgbClr val="6AFCEE"/>
                </a:solidFill>
              </a:defRPr>
            </a:lvl1pPr>
            <a:lvl2pPr>
              <a:defRPr>
                <a:solidFill>
                  <a:srgbClr val="6AFCEE"/>
                </a:solidFill>
              </a:defRPr>
            </a:lvl2pPr>
            <a:lvl3pPr>
              <a:defRPr>
                <a:solidFill>
                  <a:srgbClr val="6AFCEE"/>
                </a:solidFill>
              </a:defRPr>
            </a:lvl3pPr>
            <a:lvl4pPr>
              <a:defRPr>
                <a:solidFill>
                  <a:srgbClr val="6AFCEE"/>
                </a:solidFill>
              </a:defRPr>
            </a:lvl4pPr>
            <a:lvl5pPr>
              <a:defRPr>
                <a:solidFill>
                  <a:srgbClr val="6AFCE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3800" y="0"/>
            <a:ext cx="4953000" cy="762000"/>
          </a:xfrm>
          <a:prstGeom prst="rect">
            <a:avLst/>
          </a:prstGeom>
        </p:spPr>
        <p:txBody>
          <a:bodyPr/>
          <a:lstStyle>
            <a:lvl1pPr>
              <a:defRPr>
                <a:solidFill>
                  <a:srgbClr val="EBFEFF"/>
                </a:solidFill>
              </a:defRPr>
            </a:lvl1pPr>
          </a:lstStyle>
          <a:p>
            <a:r>
              <a:rPr lang="en-US" dirty="0" smtClean="0"/>
              <a:t>edit Master title style</a:t>
            </a:r>
            <a:endParaRPr lang="en-US" dirty="0"/>
          </a:p>
        </p:txBody>
      </p:sp>
      <p:sp>
        <p:nvSpPr>
          <p:cNvPr id="3" name="Content Placeholder 2"/>
          <p:cNvSpPr>
            <a:spLocks noGrp="1"/>
          </p:cNvSpPr>
          <p:nvPr>
            <p:ph idx="1"/>
          </p:nvPr>
        </p:nvSpPr>
        <p:spPr>
          <a:xfrm>
            <a:off x="685800" y="762000"/>
            <a:ext cx="7772400" cy="5334000"/>
          </a:xfrm>
          <a:prstGeom prst="rect">
            <a:avLst/>
          </a:prstGeom>
        </p:spPr>
        <p:txBody>
          <a:bodyPr/>
          <a:lstStyle>
            <a:lvl1pPr>
              <a:defRPr>
                <a:solidFill>
                  <a:srgbClr val="6AFCEE"/>
                </a:solidFill>
              </a:defRPr>
            </a:lvl1pPr>
            <a:lvl2pPr>
              <a:defRPr>
                <a:solidFill>
                  <a:srgbClr val="6AFCEE"/>
                </a:solidFill>
              </a:defRPr>
            </a:lvl2pPr>
            <a:lvl3pPr>
              <a:defRPr>
                <a:solidFill>
                  <a:srgbClr val="6AFCEE"/>
                </a:solidFill>
              </a:defRPr>
            </a:lvl3pPr>
            <a:lvl4pPr>
              <a:defRPr>
                <a:solidFill>
                  <a:srgbClr val="6AFCEE"/>
                </a:solidFill>
              </a:defRPr>
            </a:lvl4pPr>
            <a:lvl5pPr>
              <a:defRPr>
                <a:solidFill>
                  <a:srgbClr val="6AFCE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noChangeArrowheads="1"/>
          </p:cNvSpPr>
          <p:nvPr>
            <p:ph type="dt" sz="half" idx="10"/>
          </p:nvPr>
        </p:nvSpPr>
        <p:spPr>
          <a:xfrm>
            <a:off x="685800" y="6248400"/>
            <a:ext cx="1905000" cy="457200"/>
          </a:xfrm>
          <a:prstGeom prst="rect">
            <a:avLst/>
          </a:prstGeom>
          <a:ln/>
        </p:spPr>
        <p:txBody>
          <a:bodyPr/>
          <a:lstStyle>
            <a:lvl1pPr>
              <a:defRPr sz="1600" baseline="0">
                <a:solidFill>
                  <a:srgbClr val="6AFCEE"/>
                </a:solidFill>
              </a:defRPr>
            </a:lvl1pPr>
          </a:lstStyle>
          <a:p>
            <a:pPr>
              <a:defRPr/>
            </a:pPr>
            <a:endParaRPr lang="en-US" dirty="0"/>
          </a:p>
        </p:txBody>
      </p:sp>
      <p:sp>
        <p:nvSpPr>
          <p:cNvPr id="11" name="Footer Placeholder 10"/>
          <p:cNvSpPr>
            <a:spLocks noGrp="1" noChangeArrowheads="1"/>
          </p:cNvSpPr>
          <p:nvPr>
            <p:ph type="ftr" sz="quarter" idx="11"/>
          </p:nvPr>
        </p:nvSpPr>
        <p:spPr>
          <a:xfrm>
            <a:off x="3124200" y="6248400"/>
            <a:ext cx="2895600" cy="457200"/>
          </a:xfrm>
          <a:prstGeom prst="rect">
            <a:avLst/>
          </a:prstGeom>
          <a:ln/>
        </p:spPr>
        <p:txBody>
          <a:bodyPr/>
          <a:lstStyle>
            <a:lvl1pPr algn="ctr">
              <a:defRPr sz="1600" baseline="0">
                <a:solidFill>
                  <a:srgbClr val="6AFCEE"/>
                </a:solidFill>
              </a:defRPr>
            </a:lvl1pPr>
          </a:lstStyle>
          <a:p>
            <a:pPr>
              <a:defRPr/>
            </a:pPr>
            <a:endParaRPr lang="en-US" dirty="0"/>
          </a:p>
        </p:txBody>
      </p:sp>
      <p:sp>
        <p:nvSpPr>
          <p:cNvPr id="12" name="Slide Number Placeholder 11"/>
          <p:cNvSpPr>
            <a:spLocks noGrp="1" noChangeArrowheads="1"/>
          </p:cNvSpPr>
          <p:nvPr>
            <p:ph type="sldNum" sz="quarter" idx="12"/>
          </p:nvPr>
        </p:nvSpPr>
        <p:spPr>
          <a:xfrm>
            <a:off x="6553200" y="6248400"/>
            <a:ext cx="1905000" cy="457200"/>
          </a:xfrm>
          <a:prstGeom prst="rect">
            <a:avLst/>
          </a:prstGeom>
          <a:ln/>
        </p:spPr>
        <p:txBody>
          <a:bodyPr/>
          <a:lstStyle>
            <a:lvl1pPr algn="r">
              <a:defRPr sz="1600" baseline="0">
                <a:solidFill>
                  <a:srgbClr val="E0F274"/>
                </a:solidFill>
              </a:defRPr>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ctr">
              <a:defRPr sz="4000" b="1" cap="all">
                <a:solidFill>
                  <a:srgbClr val="6AFCE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6AFCEE"/>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Date Placeholder 9"/>
          <p:cNvSpPr>
            <a:spLocks noGrp="1" noChangeArrowheads="1"/>
          </p:cNvSpPr>
          <p:nvPr>
            <p:ph type="dt" sz="half" idx="10"/>
          </p:nvPr>
        </p:nvSpPr>
        <p:spPr>
          <a:xfrm>
            <a:off x="685800" y="6248400"/>
            <a:ext cx="1905000" cy="457200"/>
          </a:xfrm>
          <a:prstGeom prst="rect">
            <a:avLst/>
          </a:prstGeom>
          <a:ln/>
        </p:spPr>
        <p:txBody>
          <a:bodyPr/>
          <a:lstStyle>
            <a:lvl1pPr>
              <a:defRPr sz="1600" baseline="0">
                <a:solidFill>
                  <a:srgbClr val="6AFCEE"/>
                </a:solidFill>
              </a:defRPr>
            </a:lvl1pPr>
          </a:lstStyle>
          <a:p>
            <a:pPr>
              <a:defRPr/>
            </a:pPr>
            <a:endParaRPr lang="en-US" dirty="0"/>
          </a:p>
        </p:txBody>
      </p:sp>
      <p:sp>
        <p:nvSpPr>
          <p:cNvPr id="11" name="Footer Placeholder 10"/>
          <p:cNvSpPr>
            <a:spLocks noGrp="1" noChangeArrowheads="1"/>
          </p:cNvSpPr>
          <p:nvPr>
            <p:ph type="ftr" sz="quarter" idx="11"/>
          </p:nvPr>
        </p:nvSpPr>
        <p:spPr>
          <a:xfrm>
            <a:off x="3124200" y="6248400"/>
            <a:ext cx="2895600" cy="457200"/>
          </a:xfrm>
          <a:prstGeom prst="rect">
            <a:avLst/>
          </a:prstGeom>
          <a:ln/>
        </p:spPr>
        <p:txBody>
          <a:bodyPr/>
          <a:lstStyle>
            <a:lvl1pPr algn="ctr">
              <a:defRPr sz="1600" baseline="0">
                <a:solidFill>
                  <a:srgbClr val="6AFCEE"/>
                </a:solidFill>
              </a:defRPr>
            </a:lvl1pPr>
          </a:lstStyle>
          <a:p>
            <a:pPr>
              <a:defRPr/>
            </a:pPr>
            <a:endParaRPr lang="en-US" dirty="0"/>
          </a:p>
        </p:txBody>
      </p:sp>
      <p:sp>
        <p:nvSpPr>
          <p:cNvPr id="12" name="Slide Number Placeholder 11"/>
          <p:cNvSpPr>
            <a:spLocks noGrp="1" noChangeArrowheads="1"/>
          </p:cNvSpPr>
          <p:nvPr>
            <p:ph type="sldNum" sz="quarter" idx="12"/>
          </p:nvPr>
        </p:nvSpPr>
        <p:spPr>
          <a:xfrm>
            <a:off x="6553200" y="6248400"/>
            <a:ext cx="1905000" cy="457200"/>
          </a:xfrm>
          <a:prstGeom prst="rect">
            <a:avLst/>
          </a:prstGeom>
          <a:ln/>
        </p:spPr>
        <p:txBody>
          <a:bodyPr/>
          <a:lstStyle>
            <a:lvl1pPr algn="r">
              <a:defRPr sz="1600" baseline="0">
                <a:solidFill>
                  <a:srgbClr val="E0F274"/>
                </a:solidFill>
              </a:defRPr>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0" y="0"/>
            <a:ext cx="4953000" cy="609600"/>
          </a:xfrm>
          <a:prstGeom prst="rect">
            <a:avLst/>
          </a:prstGeom>
        </p:spPr>
        <p:txBody>
          <a:bodyPr/>
          <a:lstStyle>
            <a:lvl1pPr>
              <a:defRPr>
                <a:solidFill>
                  <a:srgbClr val="EBFEFF"/>
                </a:solidFill>
              </a:defRPr>
            </a:lvl1pPr>
          </a:lstStyle>
          <a:p>
            <a:r>
              <a:rPr lang="en-US" dirty="0" smtClean="0"/>
              <a:t>Two</a:t>
            </a:r>
            <a:endParaRPr lang="en-US" dirty="0"/>
          </a:p>
        </p:txBody>
      </p:sp>
      <p:sp>
        <p:nvSpPr>
          <p:cNvPr id="3" name="Text Placeholder 2"/>
          <p:cNvSpPr>
            <a:spLocks noGrp="1"/>
          </p:cNvSpPr>
          <p:nvPr>
            <p:ph type="body" sz="half" idx="1"/>
          </p:nvPr>
        </p:nvSpPr>
        <p:spPr>
          <a:xfrm>
            <a:off x="685800" y="838200"/>
            <a:ext cx="3810000" cy="5334000"/>
          </a:xfrm>
          <a:prstGeom prst="rect">
            <a:avLst/>
          </a:prstGeom>
        </p:spPr>
        <p:txBody>
          <a:bodyPr/>
          <a:lstStyle>
            <a:lvl1pPr>
              <a:defRPr>
                <a:solidFill>
                  <a:srgbClr val="6AFCEE"/>
                </a:solidFill>
              </a:defRPr>
            </a:lvl1pPr>
            <a:lvl2pPr>
              <a:defRPr>
                <a:solidFill>
                  <a:srgbClr val="6AFCEE"/>
                </a:solidFill>
              </a:defRPr>
            </a:lvl2pPr>
            <a:lvl3pPr>
              <a:defRPr>
                <a:solidFill>
                  <a:srgbClr val="6AFCEE"/>
                </a:solidFill>
              </a:defRPr>
            </a:lvl3pPr>
            <a:lvl4pPr>
              <a:defRPr>
                <a:solidFill>
                  <a:srgbClr val="6AFCEE"/>
                </a:solidFill>
              </a:defRPr>
            </a:lvl4pPr>
            <a:lvl5pPr>
              <a:defRPr>
                <a:solidFill>
                  <a:srgbClr val="6AFCE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838200"/>
            <a:ext cx="3810000" cy="5334000"/>
          </a:xfrm>
          <a:prstGeom prst="rect">
            <a:avLst/>
          </a:prstGeom>
        </p:spPr>
        <p:txBody>
          <a:bodyPr/>
          <a:lstStyle>
            <a:lvl1pPr>
              <a:defRPr>
                <a:solidFill>
                  <a:srgbClr val="6AFCEE"/>
                </a:solidFill>
              </a:defRPr>
            </a:lvl1pPr>
            <a:lvl2pPr>
              <a:defRPr>
                <a:solidFill>
                  <a:srgbClr val="6AFCEE"/>
                </a:solidFill>
              </a:defRPr>
            </a:lvl2pPr>
            <a:lvl3pPr>
              <a:defRPr>
                <a:solidFill>
                  <a:srgbClr val="6AFCEE"/>
                </a:solidFill>
              </a:defRPr>
            </a:lvl3pPr>
            <a:lvl4pPr>
              <a:defRPr>
                <a:solidFill>
                  <a:srgbClr val="6AFCEE"/>
                </a:solidFill>
              </a:defRPr>
            </a:lvl4pPr>
            <a:lvl5pPr>
              <a:defRPr>
                <a:solidFill>
                  <a:srgbClr val="6AFCE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9"/>
          <p:cNvSpPr>
            <a:spLocks noGrp="1" noChangeArrowheads="1"/>
          </p:cNvSpPr>
          <p:nvPr>
            <p:ph type="dt" sz="half" idx="10"/>
          </p:nvPr>
        </p:nvSpPr>
        <p:spPr>
          <a:xfrm>
            <a:off x="685800" y="6248400"/>
            <a:ext cx="1905000" cy="457200"/>
          </a:xfrm>
          <a:prstGeom prst="rect">
            <a:avLst/>
          </a:prstGeom>
          <a:ln/>
        </p:spPr>
        <p:txBody>
          <a:bodyPr/>
          <a:lstStyle>
            <a:lvl1pPr>
              <a:defRPr sz="1600" baseline="0">
                <a:solidFill>
                  <a:srgbClr val="6AFCEE"/>
                </a:solidFill>
              </a:defRPr>
            </a:lvl1pPr>
          </a:lstStyle>
          <a:p>
            <a:pPr>
              <a:defRPr/>
            </a:pPr>
            <a:endParaRPr lang="en-US" dirty="0"/>
          </a:p>
        </p:txBody>
      </p:sp>
      <p:sp>
        <p:nvSpPr>
          <p:cNvPr id="12"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600" baseline="0">
                <a:solidFill>
                  <a:srgbClr val="6AFCEE"/>
                </a:solidFill>
              </a:defRPr>
            </a:lvl1pPr>
          </a:lstStyle>
          <a:p>
            <a:pPr>
              <a:defRPr/>
            </a:pPr>
            <a:endParaRPr lang="en-US" dirty="0"/>
          </a:p>
        </p:txBody>
      </p:sp>
      <p:sp>
        <p:nvSpPr>
          <p:cNvPr id="13"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600" baseline="0">
                <a:solidFill>
                  <a:srgbClr val="E0F274"/>
                </a:solidFill>
              </a:defRPr>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3800" y="0"/>
            <a:ext cx="4953000" cy="838200"/>
          </a:xfrm>
          <a:prstGeom prst="rect">
            <a:avLst/>
          </a:prstGeom>
        </p:spPr>
        <p:txBody>
          <a:bodyPr/>
          <a:lstStyle>
            <a:lvl1pPr>
              <a:defRPr>
                <a:solidFill>
                  <a:srgbClr val="EBFEFF"/>
                </a:solidFill>
              </a:defRPr>
            </a:lvl1pPr>
          </a:lstStyle>
          <a:p>
            <a:r>
              <a:rPr lang="en-US" dirty="0" smtClean="0"/>
              <a:t>Blank</a:t>
            </a:r>
            <a:endParaRPr lang="en-US" dirty="0"/>
          </a:p>
        </p:txBody>
      </p:sp>
      <p:sp>
        <p:nvSpPr>
          <p:cNvPr id="9" name="Rectangle 9"/>
          <p:cNvSpPr>
            <a:spLocks noGrp="1" noChangeArrowheads="1"/>
          </p:cNvSpPr>
          <p:nvPr>
            <p:ph type="dt" sz="half" idx="10"/>
          </p:nvPr>
        </p:nvSpPr>
        <p:spPr>
          <a:xfrm>
            <a:off x="685800" y="6248400"/>
            <a:ext cx="1905000" cy="457200"/>
          </a:xfrm>
          <a:prstGeom prst="rect">
            <a:avLst/>
          </a:prstGeom>
          <a:ln/>
        </p:spPr>
        <p:txBody>
          <a:bodyPr/>
          <a:lstStyle>
            <a:lvl1pPr>
              <a:defRPr sz="1600" baseline="0">
                <a:solidFill>
                  <a:srgbClr val="6AFCEE"/>
                </a:solidFill>
              </a:defRPr>
            </a:lvl1pPr>
          </a:lstStyle>
          <a:p>
            <a:pPr>
              <a:defRPr/>
            </a:pPr>
            <a:endParaRPr lang="en-US" dirty="0"/>
          </a:p>
        </p:txBody>
      </p:sp>
      <p:sp>
        <p:nvSpPr>
          <p:cNvPr id="10"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600" baseline="0">
                <a:solidFill>
                  <a:srgbClr val="6AFCEE"/>
                </a:solidFill>
              </a:defRPr>
            </a:lvl1pPr>
          </a:lstStyle>
          <a:p>
            <a:pPr>
              <a:defRPr/>
            </a:pPr>
            <a:endParaRPr lang="en-US" dirty="0"/>
          </a:p>
        </p:txBody>
      </p:sp>
      <p:sp>
        <p:nvSpPr>
          <p:cNvPr id="11"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600" baseline="0">
                <a:solidFill>
                  <a:srgbClr val="E0F274"/>
                </a:solidFill>
              </a:defRPr>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0"/>
            <a:ext cx="4953000" cy="685800"/>
          </a:xfrm>
          <a:prstGeom prst="rect">
            <a:avLst/>
          </a:prstGeom>
        </p:spPr>
        <p:txBody>
          <a:bodyPr/>
          <a:lstStyle>
            <a:lvl1pPr>
              <a:defRPr>
                <a:solidFill>
                  <a:srgbClr val="EBFEFF"/>
                </a:solidFill>
              </a:defRPr>
            </a:lvl1pPr>
          </a:lstStyle>
          <a:p>
            <a:r>
              <a:rPr lang="en-US" dirty="0" smtClean="0"/>
              <a:t>Two</a:t>
            </a:r>
            <a:endParaRPr lang="en-US" dirty="0"/>
          </a:p>
        </p:txBody>
      </p:sp>
      <p:sp>
        <p:nvSpPr>
          <p:cNvPr id="3" name="Content Placeholder 2"/>
          <p:cNvSpPr>
            <a:spLocks noGrp="1"/>
          </p:cNvSpPr>
          <p:nvPr>
            <p:ph sz="half" idx="1"/>
          </p:nvPr>
        </p:nvSpPr>
        <p:spPr>
          <a:xfrm>
            <a:off x="685800" y="838200"/>
            <a:ext cx="3810000" cy="5334000"/>
          </a:xfrm>
          <a:prstGeom prst="rect">
            <a:avLst/>
          </a:prstGeom>
        </p:spPr>
        <p:txBody>
          <a:bodyPr/>
          <a:lstStyle>
            <a:lvl1pPr>
              <a:defRPr sz="2800">
                <a:solidFill>
                  <a:srgbClr val="6AFCEE"/>
                </a:solidFill>
              </a:defRPr>
            </a:lvl1pPr>
            <a:lvl2pPr>
              <a:defRPr sz="2400">
                <a:solidFill>
                  <a:srgbClr val="6AFCEE"/>
                </a:solidFill>
              </a:defRPr>
            </a:lvl2pPr>
            <a:lvl3pPr>
              <a:defRPr sz="2000">
                <a:solidFill>
                  <a:srgbClr val="6AFCEE"/>
                </a:solidFill>
              </a:defRPr>
            </a:lvl3pPr>
            <a:lvl4pPr>
              <a:defRPr sz="1800">
                <a:solidFill>
                  <a:srgbClr val="6AFCEE"/>
                </a:solidFill>
              </a:defRPr>
            </a:lvl4pPr>
            <a:lvl5pPr>
              <a:defRPr sz="1800">
                <a:solidFill>
                  <a:srgbClr val="6AFCE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838200"/>
            <a:ext cx="3810000" cy="5334000"/>
          </a:xfrm>
          <a:prstGeom prst="rect">
            <a:avLst/>
          </a:prstGeom>
        </p:spPr>
        <p:txBody>
          <a:bodyPr/>
          <a:lstStyle>
            <a:lvl1pPr>
              <a:defRPr sz="2800">
                <a:solidFill>
                  <a:srgbClr val="6AFCEE"/>
                </a:solidFill>
              </a:defRPr>
            </a:lvl1pPr>
            <a:lvl2pPr>
              <a:defRPr sz="2400">
                <a:solidFill>
                  <a:srgbClr val="6AFCEE"/>
                </a:solidFill>
              </a:defRPr>
            </a:lvl2pPr>
            <a:lvl3pPr>
              <a:defRPr sz="2000">
                <a:solidFill>
                  <a:srgbClr val="6AFCEE"/>
                </a:solidFill>
              </a:defRPr>
            </a:lvl3pPr>
            <a:lvl4pPr>
              <a:defRPr sz="1800">
                <a:solidFill>
                  <a:srgbClr val="6AFCEE"/>
                </a:solidFill>
              </a:defRPr>
            </a:lvl4pPr>
            <a:lvl5pPr>
              <a:defRPr sz="1800">
                <a:solidFill>
                  <a:srgbClr val="6AFCE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9"/>
          <p:cNvSpPr>
            <a:spLocks noGrp="1" noChangeArrowheads="1"/>
          </p:cNvSpPr>
          <p:nvPr>
            <p:ph type="dt" sz="half" idx="10"/>
          </p:nvPr>
        </p:nvSpPr>
        <p:spPr>
          <a:xfrm>
            <a:off x="685800" y="6248400"/>
            <a:ext cx="1905000" cy="457200"/>
          </a:xfrm>
          <a:prstGeom prst="rect">
            <a:avLst/>
          </a:prstGeom>
          <a:ln/>
        </p:spPr>
        <p:txBody>
          <a:bodyPr/>
          <a:lstStyle>
            <a:lvl1pPr>
              <a:defRPr sz="1600" baseline="0">
                <a:solidFill>
                  <a:srgbClr val="6AFCEE"/>
                </a:solidFill>
              </a:defRPr>
            </a:lvl1pPr>
          </a:lstStyle>
          <a:p>
            <a:pPr>
              <a:defRPr/>
            </a:pPr>
            <a:endParaRPr lang="en-US" dirty="0"/>
          </a:p>
        </p:txBody>
      </p:sp>
      <p:sp>
        <p:nvSpPr>
          <p:cNvPr id="12"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600" baseline="0">
                <a:solidFill>
                  <a:srgbClr val="6AFCEE"/>
                </a:solidFill>
              </a:defRPr>
            </a:lvl1pPr>
          </a:lstStyle>
          <a:p>
            <a:pPr>
              <a:defRPr/>
            </a:pPr>
            <a:endParaRPr lang="en-US" dirty="0"/>
          </a:p>
        </p:txBody>
      </p:sp>
      <p:sp>
        <p:nvSpPr>
          <p:cNvPr id="13"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600" baseline="0">
                <a:solidFill>
                  <a:srgbClr val="E0F274"/>
                </a:solidFill>
              </a:defRPr>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0"/>
            <a:ext cx="8229600" cy="731838"/>
          </a:xfrm>
          <a:prstGeom prst="rect">
            <a:avLst/>
          </a:prstGeom>
        </p:spPr>
        <p:txBody>
          <a:bodyPr/>
          <a:lstStyle>
            <a:lvl1pPr>
              <a:defRPr>
                <a:solidFill>
                  <a:srgbClr val="EBFEFF"/>
                </a:solidFill>
              </a:defRPr>
            </a:lvl1pPr>
          </a:lstStyle>
          <a:p>
            <a:r>
              <a:rPr lang="en-US" dirty="0" smtClean="0"/>
              <a:t>edit Master title style</a:t>
            </a:r>
            <a:endParaRPr lang="en-US" dirty="0"/>
          </a:p>
        </p:txBody>
      </p:sp>
      <p:sp>
        <p:nvSpPr>
          <p:cNvPr id="3" name="Text Placeholder 2"/>
          <p:cNvSpPr>
            <a:spLocks noGrp="1"/>
          </p:cNvSpPr>
          <p:nvPr>
            <p:ph type="body" idx="1"/>
          </p:nvPr>
        </p:nvSpPr>
        <p:spPr>
          <a:xfrm>
            <a:off x="457200" y="1143000"/>
            <a:ext cx="4040188" cy="639762"/>
          </a:xfrm>
          <a:prstGeom prst="rect">
            <a:avLst/>
          </a:prstGeom>
        </p:spPr>
        <p:txBody>
          <a:bodyPr anchor="b"/>
          <a:lstStyle>
            <a:lvl1pPr marL="0" indent="0">
              <a:buNone/>
              <a:defRPr sz="2400" b="1">
                <a:solidFill>
                  <a:srgbClr val="6AFCE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82762"/>
            <a:ext cx="4040188" cy="3951288"/>
          </a:xfrm>
          <a:prstGeom prst="rect">
            <a:avLst/>
          </a:prstGeom>
        </p:spPr>
        <p:txBody>
          <a:bodyPr/>
          <a:lstStyle>
            <a:lvl1pPr>
              <a:defRPr sz="2400" b="1">
                <a:solidFill>
                  <a:srgbClr val="6AFCEE"/>
                </a:solidFill>
              </a:defRPr>
            </a:lvl1pPr>
            <a:lvl2pPr>
              <a:defRPr sz="2000">
                <a:solidFill>
                  <a:srgbClr val="6AFCEE"/>
                </a:solidFill>
              </a:defRPr>
            </a:lvl2pPr>
            <a:lvl3pPr>
              <a:defRPr sz="1800">
                <a:solidFill>
                  <a:srgbClr val="6AFCEE"/>
                </a:solidFill>
              </a:defRPr>
            </a:lvl3pPr>
            <a:lvl4pPr>
              <a:defRPr sz="1600">
                <a:solidFill>
                  <a:srgbClr val="6AFCEE"/>
                </a:solidFill>
              </a:defRPr>
            </a:lvl4pPr>
            <a:lvl5pPr>
              <a:defRPr sz="1600">
                <a:solidFill>
                  <a:srgbClr val="6AFCEE"/>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000"/>
            <a:ext cx="4041775" cy="639762"/>
          </a:xfrm>
          <a:prstGeom prst="rect">
            <a:avLst/>
          </a:prstGeom>
        </p:spPr>
        <p:txBody>
          <a:bodyPr anchor="b"/>
          <a:lstStyle>
            <a:lvl1pPr marL="0" indent="0">
              <a:buNone/>
              <a:defRPr sz="2400" b="1">
                <a:solidFill>
                  <a:srgbClr val="6AFCE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62"/>
            <a:ext cx="4041775" cy="3951288"/>
          </a:xfrm>
          <a:prstGeom prst="rect">
            <a:avLst/>
          </a:prstGeom>
        </p:spPr>
        <p:txBody>
          <a:bodyPr/>
          <a:lstStyle>
            <a:lvl1pPr>
              <a:defRPr sz="2400">
                <a:solidFill>
                  <a:srgbClr val="6AFCEE"/>
                </a:solidFill>
              </a:defRPr>
            </a:lvl1pPr>
            <a:lvl2pPr>
              <a:defRPr sz="2000">
                <a:solidFill>
                  <a:srgbClr val="6AFCEE"/>
                </a:solidFill>
              </a:defRPr>
            </a:lvl2pPr>
            <a:lvl3pPr>
              <a:defRPr sz="1800">
                <a:solidFill>
                  <a:srgbClr val="6AFCEE"/>
                </a:solidFill>
              </a:defRPr>
            </a:lvl3pPr>
            <a:lvl4pPr>
              <a:defRPr sz="1600">
                <a:solidFill>
                  <a:srgbClr val="6AFCEE"/>
                </a:solidFill>
              </a:defRPr>
            </a:lvl4pPr>
            <a:lvl5pPr>
              <a:defRPr sz="1600">
                <a:solidFill>
                  <a:srgbClr val="6AFCEE"/>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9"/>
          <p:cNvSpPr>
            <a:spLocks noGrp="1" noChangeArrowheads="1"/>
          </p:cNvSpPr>
          <p:nvPr>
            <p:ph type="dt" sz="half" idx="10"/>
          </p:nvPr>
        </p:nvSpPr>
        <p:spPr>
          <a:xfrm>
            <a:off x="685800" y="6248400"/>
            <a:ext cx="1905000" cy="457200"/>
          </a:xfrm>
          <a:prstGeom prst="rect">
            <a:avLst/>
          </a:prstGeom>
          <a:ln/>
        </p:spPr>
        <p:txBody>
          <a:bodyPr/>
          <a:lstStyle>
            <a:lvl1pPr>
              <a:defRPr sz="1600" baseline="0">
                <a:solidFill>
                  <a:srgbClr val="6AFCEE"/>
                </a:solidFill>
              </a:defRPr>
            </a:lvl1pPr>
          </a:lstStyle>
          <a:p>
            <a:pPr>
              <a:defRPr/>
            </a:pPr>
            <a:endParaRPr lang="en-US" dirty="0"/>
          </a:p>
        </p:txBody>
      </p:sp>
      <p:sp>
        <p:nvSpPr>
          <p:cNvPr id="14"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600" baseline="0">
                <a:solidFill>
                  <a:srgbClr val="6AFCEE"/>
                </a:solidFill>
              </a:defRPr>
            </a:lvl1pPr>
          </a:lstStyle>
          <a:p>
            <a:pPr>
              <a:defRPr/>
            </a:pPr>
            <a:endParaRPr lang="en-US" dirty="0"/>
          </a:p>
        </p:txBody>
      </p:sp>
      <p:sp>
        <p:nvSpPr>
          <p:cNvPr id="15"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600" baseline="0">
                <a:solidFill>
                  <a:srgbClr val="E0F274"/>
                </a:solidFill>
              </a:defRPr>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9"/>
          <p:cNvSpPr>
            <a:spLocks noGrp="1" noChangeArrowheads="1"/>
          </p:cNvSpPr>
          <p:nvPr>
            <p:ph type="dt" sz="half" idx="10"/>
          </p:nvPr>
        </p:nvSpPr>
        <p:spPr>
          <a:xfrm>
            <a:off x="685800" y="6248400"/>
            <a:ext cx="1905000" cy="457200"/>
          </a:xfrm>
          <a:prstGeom prst="rect">
            <a:avLst/>
          </a:prstGeom>
          <a:ln/>
        </p:spPr>
        <p:txBody>
          <a:bodyPr/>
          <a:lstStyle>
            <a:lvl1pPr>
              <a:defRPr sz="1600" baseline="0">
                <a:solidFill>
                  <a:srgbClr val="6AFCEE"/>
                </a:solidFill>
              </a:defRPr>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600" baseline="0">
                <a:solidFill>
                  <a:srgbClr val="6AFCEE"/>
                </a:solidFill>
              </a:defRPr>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600" baseline="0">
                <a:solidFill>
                  <a:srgbClr val="E0F274"/>
                </a:solidFill>
              </a:defRPr>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6AFCEE"/>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rgbClr val="6AFCEE"/>
                </a:solidFill>
              </a:defRPr>
            </a:lvl1pPr>
            <a:lvl2pPr>
              <a:defRPr sz="2800">
                <a:solidFill>
                  <a:srgbClr val="6AFCEE"/>
                </a:solidFill>
              </a:defRPr>
            </a:lvl2pPr>
            <a:lvl3pPr>
              <a:defRPr sz="2400">
                <a:solidFill>
                  <a:srgbClr val="6AFCEE"/>
                </a:solidFill>
              </a:defRPr>
            </a:lvl3pPr>
            <a:lvl4pPr>
              <a:defRPr sz="2000">
                <a:solidFill>
                  <a:srgbClr val="6AFCEE"/>
                </a:solidFill>
              </a:defRPr>
            </a:lvl4pPr>
            <a:lvl5pPr>
              <a:defRPr sz="2000">
                <a:solidFill>
                  <a:srgbClr val="6AFCEE"/>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6AFCE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9"/>
          <p:cNvSpPr>
            <a:spLocks noGrp="1" noChangeArrowheads="1"/>
          </p:cNvSpPr>
          <p:nvPr>
            <p:ph type="dt" sz="half" idx="10"/>
          </p:nvPr>
        </p:nvSpPr>
        <p:spPr>
          <a:xfrm>
            <a:off x="685800" y="6248400"/>
            <a:ext cx="1905000" cy="457200"/>
          </a:xfrm>
          <a:prstGeom prst="rect">
            <a:avLst/>
          </a:prstGeom>
          <a:ln/>
        </p:spPr>
        <p:txBody>
          <a:bodyPr/>
          <a:lstStyle>
            <a:lvl1pPr>
              <a:defRPr sz="1600" baseline="0">
                <a:solidFill>
                  <a:srgbClr val="6AFCEE"/>
                </a:solidFill>
              </a:defRPr>
            </a:lvl1pPr>
          </a:lstStyle>
          <a:p>
            <a:pPr>
              <a:defRPr/>
            </a:pPr>
            <a:endParaRPr lang="en-US" dirty="0"/>
          </a:p>
        </p:txBody>
      </p:sp>
      <p:sp>
        <p:nvSpPr>
          <p:cNvPr id="12"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600" baseline="0">
                <a:solidFill>
                  <a:srgbClr val="6AFCEE"/>
                </a:solidFill>
              </a:defRPr>
            </a:lvl1pPr>
          </a:lstStyle>
          <a:p>
            <a:pPr>
              <a:defRPr/>
            </a:pPr>
            <a:endParaRPr lang="en-US" dirty="0"/>
          </a:p>
        </p:txBody>
      </p:sp>
      <p:sp>
        <p:nvSpPr>
          <p:cNvPr id="13"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600" baseline="0">
                <a:solidFill>
                  <a:srgbClr val="E0F274"/>
                </a:solidFill>
              </a:defRPr>
            </a:lvl1pPr>
          </a:lstStyle>
          <a:p>
            <a:pPr>
              <a:defRPr/>
            </a:pPr>
            <a:fld id="{15722759-F944-452F-8A2E-5BCAADBD740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 descr="RicePP-1"/>
          <p:cNvPicPr>
            <a:picLocks noChangeArrowheads="1"/>
          </p:cNvPicPr>
          <p:nvPr/>
        </p:nvPicPr>
        <p:blipFill>
          <a:blip r:embed="rId14" cstate="print"/>
          <a:srcRect b="90674"/>
          <a:stretch>
            <a:fillRect/>
          </a:stretch>
        </p:blipFill>
        <p:spPr bwMode="auto">
          <a:xfrm>
            <a:off x="-1586" y="-1587"/>
            <a:ext cx="9143245" cy="63952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4" r:id="rId5"/>
    <p:sldLayoutId id="2147483652"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r" rtl="0" eaLnBrk="1" fontAlgn="base" hangingPunct="1">
        <a:spcBef>
          <a:spcPct val="0"/>
        </a:spcBef>
        <a:spcAft>
          <a:spcPct val="0"/>
        </a:spcAft>
        <a:defRPr sz="4000">
          <a:solidFill>
            <a:schemeClr val="bg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ea typeface="ＭＳ Ｐゴシック" pitchFamily="1" charset="-128"/>
        </a:defRPr>
      </a:lvl2pPr>
      <a:lvl3pPr algn="r" rtl="0" eaLnBrk="1" fontAlgn="base" hangingPunct="1">
        <a:spcBef>
          <a:spcPct val="0"/>
        </a:spcBef>
        <a:spcAft>
          <a:spcPct val="0"/>
        </a:spcAft>
        <a:defRPr sz="4000">
          <a:solidFill>
            <a:schemeClr val="bg1"/>
          </a:solidFill>
          <a:latin typeface="Arial" charset="0"/>
          <a:ea typeface="ＭＳ Ｐゴシック" pitchFamily="1" charset="-128"/>
        </a:defRPr>
      </a:lvl3pPr>
      <a:lvl4pPr algn="r" rtl="0" eaLnBrk="1" fontAlgn="base" hangingPunct="1">
        <a:spcBef>
          <a:spcPct val="0"/>
        </a:spcBef>
        <a:spcAft>
          <a:spcPct val="0"/>
        </a:spcAft>
        <a:defRPr sz="4000">
          <a:solidFill>
            <a:schemeClr val="bg1"/>
          </a:solidFill>
          <a:latin typeface="Arial" charset="0"/>
          <a:ea typeface="ＭＳ Ｐゴシック" pitchFamily="1" charset="-128"/>
        </a:defRPr>
      </a:lvl4pPr>
      <a:lvl5pPr algn="r" rtl="0" eaLnBrk="1" fontAlgn="base" hangingPunct="1">
        <a:spcBef>
          <a:spcPct val="0"/>
        </a:spcBef>
        <a:spcAft>
          <a:spcPct val="0"/>
        </a:spcAft>
        <a:defRPr sz="4000">
          <a:solidFill>
            <a:schemeClr val="bg1"/>
          </a:solidFill>
          <a:latin typeface="Arial" charset="0"/>
          <a:ea typeface="ＭＳ Ｐゴシック" pitchFamily="1" charset="-128"/>
        </a:defRPr>
      </a:lvl5pPr>
      <a:lvl6pPr marL="457200" algn="r" rtl="0" eaLnBrk="1" fontAlgn="base" hangingPunct="1">
        <a:spcBef>
          <a:spcPct val="0"/>
        </a:spcBef>
        <a:spcAft>
          <a:spcPct val="0"/>
        </a:spcAft>
        <a:defRPr sz="4000">
          <a:solidFill>
            <a:schemeClr val="bg1"/>
          </a:solidFill>
          <a:latin typeface="Arial" charset="0"/>
          <a:ea typeface="ＭＳ Ｐゴシック" pitchFamily="1" charset="-128"/>
        </a:defRPr>
      </a:lvl6pPr>
      <a:lvl7pPr marL="914400" algn="r" rtl="0" eaLnBrk="1" fontAlgn="base" hangingPunct="1">
        <a:spcBef>
          <a:spcPct val="0"/>
        </a:spcBef>
        <a:spcAft>
          <a:spcPct val="0"/>
        </a:spcAft>
        <a:defRPr sz="4000">
          <a:solidFill>
            <a:schemeClr val="bg1"/>
          </a:solidFill>
          <a:latin typeface="Arial" charset="0"/>
          <a:ea typeface="ＭＳ Ｐゴシック" pitchFamily="1" charset="-128"/>
        </a:defRPr>
      </a:lvl7pPr>
      <a:lvl8pPr marL="1371600" algn="r" rtl="0" eaLnBrk="1" fontAlgn="base" hangingPunct="1">
        <a:spcBef>
          <a:spcPct val="0"/>
        </a:spcBef>
        <a:spcAft>
          <a:spcPct val="0"/>
        </a:spcAft>
        <a:defRPr sz="4000">
          <a:solidFill>
            <a:schemeClr val="bg1"/>
          </a:solidFill>
          <a:latin typeface="Arial" charset="0"/>
          <a:ea typeface="ＭＳ Ｐゴシック" pitchFamily="1" charset="-128"/>
        </a:defRPr>
      </a:lvl8pPr>
      <a:lvl9pPr marL="1828800" algn="r" rtl="0" eaLnBrk="1" fontAlgn="base" hangingPunct="1">
        <a:spcBef>
          <a:spcPct val="0"/>
        </a:spcBef>
        <a:spcAft>
          <a:spcPct val="0"/>
        </a:spcAft>
        <a:defRPr sz="4000">
          <a:solidFill>
            <a:schemeClr val="bg1"/>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38000"/>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762000" y="914400"/>
            <a:ext cx="7772400" cy="2133600"/>
          </a:xfrm>
          <a:noFill/>
        </p:spPr>
        <p:txBody>
          <a:bodyPr/>
          <a:lstStyle/>
          <a:p>
            <a:r>
              <a:rPr lang="en-US" b="1" dirty="0">
                <a:ln w="6600">
                  <a:solidFill>
                    <a:schemeClr val="accent2"/>
                  </a:solidFill>
                  <a:prstDash val="solid"/>
                </a:ln>
                <a:solidFill>
                  <a:srgbClr val="FFFFFF"/>
                </a:solidFill>
                <a:effectLst>
                  <a:outerShdw dist="38100" dir="2700000" algn="tl" rotWithShape="0">
                    <a:schemeClr val="accent2"/>
                  </a:outerShdw>
                </a:effectLst>
              </a:rPr>
              <a:t/>
            </a:r>
            <a:br>
              <a:rPr lang="en-US" b="1" dirty="0">
                <a:ln w="6600">
                  <a:solidFill>
                    <a:schemeClr val="accent2"/>
                  </a:solidFill>
                  <a:prstDash val="solid"/>
                </a:ln>
                <a:solidFill>
                  <a:srgbClr val="FFFFFF"/>
                </a:solidFill>
                <a:effectLst>
                  <a:outerShdw dist="38100" dir="2700000" algn="tl" rotWithShape="0">
                    <a:schemeClr val="accent2"/>
                  </a:outerShdw>
                </a:effectLst>
              </a:rPr>
            </a:br>
            <a:r>
              <a:rPr lang="en-US" b="1" dirty="0" smtClean="0">
                <a:ln w="6600">
                  <a:solidFill>
                    <a:schemeClr val="accent2"/>
                  </a:solidFill>
                  <a:prstDash val="solid"/>
                </a:ln>
                <a:solidFill>
                  <a:srgbClr val="FFFFFF"/>
                </a:solidFill>
                <a:effectLst>
                  <a:outerShdw dist="38100" dir="2700000" algn="tl" rotWithShape="0">
                    <a:schemeClr val="accent2"/>
                  </a:outerShdw>
                </a:effectLst>
              </a:rPr>
              <a:t/>
            </a:r>
            <a:br>
              <a:rPr lang="en-US" b="1" dirty="0" smtClean="0">
                <a:ln w="6600">
                  <a:solidFill>
                    <a:schemeClr val="accent2"/>
                  </a:solidFill>
                  <a:prstDash val="solid"/>
                </a:ln>
                <a:solidFill>
                  <a:srgbClr val="FFFFFF"/>
                </a:solidFill>
                <a:effectLst>
                  <a:outerShdw dist="38100" dir="2700000" algn="tl" rotWithShape="0">
                    <a:schemeClr val="accent2"/>
                  </a:outerShdw>
                </a:effectLst>
              </a:rPr>
            </a:br>
            <a:r>
              <a:rPr lang="en-US" b="1" dirty="0">
                <a:ln w="6600">
                  <a:solidFill>
                    <a:schemeClr val="accent2"/>
                  </a:solidFill>
                  <a:prstDash val="solid"/>
                </a:ln>
                <a:solidFill>
                  <a:srgbClr val="FFFFFF"/>
                </a:solidFill>
                <a:effectLst>
                  <a:outerShdw dist="38100" dir="2700000" algn="tl" rotWithShape="0">
                    <a:schemeClr val="accent2"/>
                  </a:outerShdw>
                </a:effectLst>
              </a:rPr>
              <a:t/>
            </a:r>
            <a:br>
              <a:rPr lang="en-US" b="1" dirty="0">
                <a:ln w="6600">
                  <a:solidFill>
                    <a:schemeClr val="accent2"/>
                  </a:solidFill>
                  <a:prstDash val="solid"/>
                </a:ln>
                <a:solidFill>
                  <a:srgbClr val="FFFFFF"/>
                </a:solidFill>
                <a:effectLst>
                  <a:outerShdw dist="38100" dir="2700000" algn="tl" rotWithShape="0">
                    <a:schemeClr val="accent2"/>
                  </a:outerShdw>
                </a:effectLst>
              </a:rPr>
            </a:br>
            <a:r>
              <a:rPr lang="en-US" dirty="0" smtClean="0"/>
              <a:t/>
            </a:r>
            <a:br>
              <a:rPr lang="en-US" dirty="0" smtClean="0"/>
            </a:br>
            <a:r>
              <a:rPr lang="en-US" dirty="0" smtClean="0">
                <a:solidFill>
                  <a:srgbClr val="FFFF00"/>
                </a:solidFill>
              </a:rPr>
              <a:t>Edward E. Williams</a:t>
            </a:r>
            <a:r>
              <a:rPr lang="en-US" dirty="0"/>
              <a:t/>
            </a:r>
            <a:br>
              <a:rPr lang="en-US" dirty="0"/>
            </a:br>
            <a:r>
              <a:rPr lang="en-US" dirty="0"/>
              <a:t/>
            </a:r>
            <a:br>
              <a:rPr lang="en-US" dirty="0"/>
            </a:br>
            <a:r>
              <a:rPr lang="en-US" sz="3600" dirty="0" smtClean="0"/>
              <a:t>6</a:t>
            </a:r>
            <a:r>
              <a:rPr lang="en-US" sz="3600" baseline="30000" dirty="0" smtClean="0"/>
              <a:t>th</a:t>
            </a:r>
            <a:r>
              <a:rPr lang="en-US" sz="3600" dirty="0" smtClean="0"/>
              <a:t> Eubank Conference</a:t>
            </a:r>
            <a:br>
              <a:rPr lang="en-US" sz="3600" dirty="0" smtClean="0"/>
            </a:br>
            <a:r>
              <a:rPr lang="en-US" sz="3600" dirty="0" smtClean="0"/>
              <a:t>Houston, Texas</a:t>
            </a:r>
            <a:r>
              <a:rPr lang="en-US" dirty="0"/>
              <a:t/>
            </a:r>
            <a:br>
              <a:rPr lang="en-US" dirty="0"/>
            </a:br>
            <a:endParaRPr lang="en-US" dirty="0" smtClean="0"/>
          </a:p>
        </p:txBody>
      </p:sp>
      <p:sp>
        <p:nvSpPr>
          <p:cNvPr id="2051" name="Rectangle 6"/>
          <p:cNvSpPr>
            <a:spLocks noGrp="1" noChangeArrowheads="1"/>
          </p:cNvSpPr>
          <p:nvPr>
            <p:ph type="subTitle" idx="1"/>
          </p:nvPr>
        </p:nvSpPr>
        <p:spPr>
          <a:xfrm>
            <a:off x="1295400" y="5867400"/>
            <a:ext cx="6400800" cy="457200"/>
          </a:xfrm>
          <a:noFill/>
        </p:spPr>
        <p:txBody>
          <a:bodyPr/>
          <a:lstStyle/>
          <a:p>
            <a:pPr eaLnBrk="1" hangingPunct="1"/>
            <a:r>
              <a:rPr lang="en-US" sz="2400" dirty="0" smtClean="0"/>
              <a:t>April 26, 2016</a:t>
            </a:r>
            <a:endParaRPr lang="en-US" dirty="0" smtClean="0"/>
          </a:p>
        </p:txBody>
      </p:sp>
      <p:sp>
        <p:nvSpPr>
          <p:cNvPr id="2052" name="Text Box 8"/>
          <p:cNvSpPr txBox="1">
            <a:spLocks noChangeArrowheads="1"/>
          </p:cNvSpPr>
          <p:nvPr/>
        </p:nvSpPr>
        <p:spPr bwMode="auto">
          <a:xfrm>
            <a:off x="3503613" y="138113"/>
            <a:ext cx="4665662" cy="304800"/>
          </a:xfrm>
          <a:prstGeom prst="rect">
            <a:avLst/>
          </a:prstGeom>
          <a:noFill/>
          <a:ln w="9525">
            <a:noFill/>
            <a:miter lim="800000"/>
            <a:headEnd/>
            <a:tailEnd/>
          </a:ln>
        </p:spPr>
        <p:txBody>
          <a:bodyPr wrap="none">
            <a:spAutoFit/>
          </a:bodyPr>
          <a:lstStyle/>
          <a:p>
            <a:r>
              <a:rPr lang="en-US" sz="1400" dirty="0">
                <a:solidFill>
                  <a:schemeClr val="bg1"/>
                </a:solidFill>
                <a:latin typeface="Helvetica" pitchFamily="34" charset="0"/>
              </a:rPr>
              <a:t>George R. Brown School of Engineering      STATISTICS</a:t>
            </a:r>
            <a:endParaRPr lang="en-US" dirty="0">
              <a:latin typeface="Helvetica" pitchFamily="34" charset="0"/>
            </a:endParaRPr>
          </a:p>
        </p:txBody>
      </p:sp>
      <p:sp>
        <p:nvSpPr>
          <p:cNvPr id="3" name="Rectangle 2"/>
          <p:cNvSpPr/>
          <p:nvPr/>
        </p:nvSpPr>
        <p:spPr>
          <a:xfrm>
            <a:off x="606099" y="914400"/>
            <a:ext cx="8084201" cy="1754326"/>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A Note in Honor of Jim </a:t>
            </a:r>
          </a:p>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Thompson’s Retirement</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 Ed E. Williams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a:t>
            </a:fld>
            <a:endParaRPr lang="en-US" dirty="0"/>
          </a:p>
        </p:txBody>
      </p:sp>
    </p:spTree>
    <p:extLst>
      <p:ext uri="{BB962C8B-B14F-4D97-AF65-F5344CB8AC3E}">
        <p14:creationId xmlns:p14="http://schemas.microsoft.com/office/powerpoint/2010/main" xmlns="" val="2538917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1600" dirty="0"/>
              <a:t>Eubank Conference April 2016 </a:t>
            </a:r>
          </a:p>
          <a:p>
            <a:pPr marL="0" indent="0">
              <a:buNone/>
            </a:pPr>
            <a:endParaRPr lang="en-US" sz="1600" dirty="0" smtClean="0"/>
          </a:p>
          <a:p>
            <a:pPr marL="0" indent="0">
              <a:buNone/>
            </a:pPr>
            <a:r>
              <a:rPr lang="en-US" sz="1600" dirty="0" smtClean="0"/>
              <a:t>A </a:t>
            </a:r>
            <a:r>
              <a:rPr lang="en-US" sz="1600" dirty="0"/>
              <a:t>Note In Honor of Jim Thompson's Retirement. </a:t>
            </a:r>
          </a:p>
          <a:p>
            <a:pPr marL="0" indent="0">
              <a:buNone/>
            </a:pPr>
            <a:endParaRPr lang="en-US" sz="1600" dirty="0"/>
          </a:p>
          <a:p>
            <a:pPr marL="0" indent="0">
              <a:buNone/>
            </a:pPr>
            <a:r>
              <a:rPr lang="en-US" sz="1600" dirty="0"/>
              <a:t>Due to a commitment made many months ago, I regret that I cannot provide a testimonial to Jim in person, but I know John Dobelman can deliver my comments with gusto. </a:t>
            </a:r>
          </a:p>
          <a:p>
            <a:pPr marL="0" indent="0">
              <a:buNone/>
            </a:pPr>
            <a:endParaRPr lang="en-US" sz="1600" dirty="0" smtClean="0"/>
          </a:p>
          <a:p>
            <a:pPr marL="0" indent="0">
              <a:buNone/>
            </a:pPr>
            <a:r>
              <a:rPr lang="en-US" sz="1600" dirty="0" smtClean="0"/>
              <a:t>First</a:t>
            </a:r>
            <a:r>
              <a:rPr lang="en-US" sz="1600" dirty="0"/>
              <a:t>, let me say that my collaborative work with Jim goes back almost four decades. We have taught classes together, co­authored several books and numerous scholarly papers. Jim's intellect and willingness to work hard made him an ideal colleague. He welcomed my work in the statistics department and has made me more at home there as a place for scholarship than the Jones School where I taught for 36 years. </a:t>
            </a:r>
            <a:endParaRPr lang="en-US" sz="1600" dirty="0" smtClean="0"/>
          </a:p>
          <a:p>
            <a:pPr marL="0" indent="0">
              <a:buNone/>
            </a:pPr>
            <a:endParaRPr lang="en-US" sz="1600" dirty="0"/>
          </a:p>
          <a:p>
            <a:pPr marL="0" indent="0">
              <a:buNone/>
            </a:pPr>
            <a:r>
              <a:rPr lang="en-US" sz="1600" dirty="0"/>
              <a:t>But Jim has been more than an ideal colleague. He has been a delightful friend. Although we disagree on a number of deeply important philosophical issues, I have always found his vast knowledge (on just about every subject) to be inspirational. Moreover, he is simply fun to work with because of his intellect. </a:t>
            </a:r>
          </a:p>
          <a:p>
            <a:pPr marL="0" indent="0">
              <a:buNone/>
            </a:pPr>
            <a:endParaRPr lang="en-US" sz="16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a:t>
            </a:fld>
            <a:endParaRPr lang="en-US" dirty="0"/>
          </a:p>
        </p:txBody>
      </p:sp>
    </p:spTree>
    <p:extLst>
      <p:ext uri="{BB962C8B-B14F-4D97-AF65-F5344CB8AC3E}">
        <p14:creationId xmlns:p14="http://schemas.microsoft.com/office/powerpoint/2010/main" xmlns="" val="260539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1600" dirty="0"/>
              <a:t>We first met when my office was in Herman Brown, along with an assortment of pure and applied </a:t>
            </a:r>
            <a:r>
              <a:rPr lang="en-US" sz="1600" dirty="0" err="1"/>
              <a:t>mathematicans</a:t>
            </a:r>
            <a:r>
              <a:rPr lang="en-US" sz="1600" dirty="0"/>
              <a:t>. Bob Thrall had the office just down from mine and </a:t>
            </a:r>
            <a:r>
              <a:rPr lang="en-US" sz="1600" dirty="0" smtClean="0"/>
              <a:t>Bob </a:t>
            </a:r>
            <a:r>
              <a:rPr lang="en-US" sz="1600" dirty="0"/>
              <a:t>and I had tea almost every morning. It became very clear that Bob and I had very different political views. Were he still alive today, I know he would be "</a:t>
            </a:r>
            <a:r>
              <a:rPr lang="en-US" sz="1600" dirty="0" err="1"/>
              <a:t>Berning</a:t>
            </a:r>
            <a:r>
              <a:rPr lang="en-US" sz="1600" dirty="0"/>
              <a:t>" for Bernie, where Bernie gives me heart burn. In any case, he said I had a soulmate in Jim Thompson and we should meet.  Soon thereafter we did, and so began a personal and academic friendship that lasts to this day. </a:t>
            </a:r>
          </a:p>
          <a:p>
            <a:pPr marL="0" indent="0">
              <a:buNone/>
            </a:pPr>
            <a:endParaRPr lang="en-US" sz="1600" dirty="0"/>
          </a:p>
          <a:p>
            <a:pPr marL="0" indent="0">
              <a:buNone/>
            </a:pPr>
            <a:r>
              <a:rPr lang="en-US" sz="1600" dirty="0"/>
              <a:t>Even though Jim is "retiring" I know his will be like </a:t>
            </a:r>
            <a:r>
              <a:rPr lang="en-US" sz="1600" dirty="0" err="1"/>
              <a:t>Ewa's</a:t>
            </a:r>
            <a:r>
              <a:rPr lang="en-US" sz="1600" dirty="0"/>
              <a:t> and mine. We will no longer get a paycheck but we will teach some and do a lot of research because that is what we do. So let me say to Jim: you are the father of the statistics department, a hero to many of us who have not always liked the path </a:t>
            </a:r>
            <a:r>
              <a:rPr lang="en-US" sz="1600" dirty="0" smtClean="0"/>
              <a:t>Rice University </a:t>
            </a:r>
            <a:r>
              <a:rPr lang="en-US" sz="1600" dirty="0"/>
              <a:t>has taken, but more than anything else you have been a wonderful friend, a mentor, and a teacher to many, many people, myself included. </a:t>
            </a:r>
          </a:p>
          <a:p>
            <a:pPr marL="0" indent="0">
              <a:buNone/>
            </a:pPr>
            <a:endParaRPr lang="en-US" sz="1600" dirty="0"/>
          </a:p>
          <a:p>
            <a:pPr marL="0" indent="0">
              <a:buNone/>
            </a:pPr>
            <a:r>
              <a:rPr lang="en-US" sz="1600" dirty="0"/>
              <a:t>Edward E. Williams</a:t>
            </a:r>
          </a:p>
          <a:p>
            <a:pPr marL="0" indent="0">
              <a:buNone/>
            </a:pPr>
            <a:r>
              <a:rPr lang="en-US" sz="1600" dirty="0"/>
              <a:t>April 26, 2016</a:t>
            </a:r>
          </a:p>
          <a:p>
            <a:pPr marL="0" indent="0">
              <a:buNone/>
            </a:pPr>
            <a:endParaRPr lang="en-US" sz="1600"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a:t>
            </a:fld>
            <a:endParaRPr lang="en-US" dirty="0"/>
          </a:p>
        </p:txBody>
      </p:sp>
    </p:spTree>
    <p:extLst>
      <p:ext uri="{BB962C8B-B14F-4D97-AF65-F5344CB8AC3E}">
        <p14:creationId xmlns:p14="http://schemas.microsoft.com/office/powerpoint/2010/main" xmlns="" val="130289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a:t>
            </a:fld>
            <a:endParaRPr lang="en-US" dirty="0"/>
          </a:p>
        </p:txBody>
      </p:sp>
      <p:pic>
        <p:nvPicPr>
          <p:cNvPr id="5" name="Picture 4"/>
          <p:cNvPicPr>
            <a:picLocks noChangeAspect="1"/>
          </p:cNvPicPr>
          <p:nvPr/>
        </p:nvPicPr>
        <p:blipFill>
          <a:blip r:embed="rId2" cstate="print"/>
          <a:stretch>
            <a:fillRect/>
          </a:stretch>
        </p:blipFill>
        <p:spPr>
          <a:xfrm>
            <a:off x="1600200" y="2376487"/>
            <a:ext cx="5905500" cy="2257425"/>
          </a:xfrm>
          <a:prstGeom prst="rect">
            <a:avLst/>
          </a:prstGeom>
        </p:spPr>
      </p:pic>
    </p:spTree>
    <p:extLst>
      <p:ext uri="{BB962C8B-B14F-4D97-AF65-F5344CB8AC3E}">
        <p14:creationId xmlns:p14="http://schemas.microsoft.com/office/powerpoint/2010/main" xmlns="" val="312230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6</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743200" y="1066800"/>
            <a:ext cx="3581400" cy="501159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_GRB_Stat_Blank.Black">
  <a:themeElements>
    <a:clrScheme name="RiceU_blue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ceU_blu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ceU_blue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ceU_blueb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ceU_blueb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ceU_blueb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ceU_blueb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ceU_blueb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ceU_blueba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ceU_blueb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ceU_blueb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ceU_blueb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ceU_blueb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ceU_blueb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_GRB_Stat_Blank.Black</Template>
  <TotalTime>233</TotalTime>
  <Words>443</Words>
  <Application>Microsoft Office PowerPoint</Application>
  <PresentationFormat>On-screen Show (4:3)</PresentationFormat>
  <Paragraphs>28</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_GRB_Stat_Blank.Black</vt:lpstr>
      <vt:lpstr>    Edward E. Williams  6th Eubank Conference Houston, Texas </vt:lpstr>
      <vt:lpstr>Prof. Ed E. Williams</vt:lpstr>
      <vt:lpstr>Slide 3</vt:lpstr>
      <vt:lpstr>Slide 4</vt:lpstr>
      <vt:lpstr>Slide 5</vt:lpstr>
      <vt:lpstr>Slide 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John A. dobelman</dc:creator>
  <cp:lastModifiedBy>John A. dobelman</cp:lastModifiedBy>
  <cp:revision>42</cp:revision>
  <cp:lastPrinted>2016-04-19T09:18:34Z</cp:lastPrinted>
  <dcterms:created xsi:type="dcterms:W3CDTF">2013-04-16T15:25:04Z</dcterms:created>
  <dcterms:modified xsi:type="dcterms:W3CDTF">2016-04-26T11:27:12Z</dcterms:modified>
</cp:coreProperties>
</file>